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61" r:id="rId4"/>
    <p:sldId id="257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0A3B0-3D96-49D7-900B-A1A1BEE1405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C75A8-4219-4E3C-A312-D8FDF94BA6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64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C75A8-4219-4E3C-A312-D8FDF94BA66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997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C75A8-4219-4E3C-A312-D8FDF94BA66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9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C75A8-4219-4E3C-A312-D8FDF94BA66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234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936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22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15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55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691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163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5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127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71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44507-8DED-4835-B4A7-7CE1AE970CB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CE1E9-01DF-473D-A3CF-1113233B0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22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320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27766"/>
            <a:ext cx="9144000" cy="23876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660066"/>
                </a:solidFill>
              </a:rPr>
              <a:t>Мастер-класс для родителей</a:t>
            </a:r>
            <a:br>
              <a:rPr lang="ru-RU" sz="4400" b="1" dirty="0" smtClean="0">
                <a:solidFill>
                  <a:srgbClr val="660066"/>
                </a:solidFill>
              </a:rPr>
            </a:br>
            <a:r>
              <a:rPr lang="ru-RU" sz="4400" b="1" dirty="0" smtClean="0">
                <a:solidFill>
                  <a:srgbClr val="660066"/>
                </a:solidFill>
              </a:rPr>
              <a:t>"Как научить ребенка</a:t>
            </a:r>
            <a:br>
              <a:rPr lang="ru-RU" sz="4400" b="1" dirty="0" smtClean="0">
                <a:solidFill>
                  <a:srgbClr val="660066"/>
                </a:solidFill>
              </a:rPr>
            </a:br>
            <a:r>
              <a:rPr lang="ru-RU" sz="4400" b="1" dirty="0" smtClean="0">
                <a:solidFill>
                  <a:srgbClr val="660066"/>
                </a:solidFill>
              </a:rPr>
              <a:t>рисовать нетрадиционными</a:t>
            </a:r>
            <a:br>
              <a:rPr lang="ru-RU" sz="4400" b="1" dirty="0" smtClean="0">
                <a:solidFill>
                  <a:srgbClr val="660066"/>
                </a:solidFill>
              </a:rPr>
            </a:br>
            <a:r>
              <a:rPr lang="ru-RU" sz="4400" b="1" dirty="0" smtClean="0">
                <a:solidFill>
                  <a:srgbClr val="660066"/>
                </a:solidFill>
              </a:rPr>
              <a:t>материалами"</a:t>
            </a:r>
            <a:endParaRPr lang="ru-RU" sz="4400" b="1" dirty="0">
              <a:solidFill>
                <a:srgbClr val="66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8473" y="4442547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err="1" smtClean="0">
                <a:solidFill>
                  <a:srgbClr val="660033"/>
                </a:solidFill>
              </a:rPr>
              <a:t>Смыкова</a:t>
            </a:r>
            <a:r>
              <a:rPr lang="ru-RU" sz="2800" b="1" dirty="0" smtClean="0">
                <a:solidFill>
                  <a:srgbClr val="660033"/>
                </a:solidFill>
              </a:rPr>
              <a:t> Наталья Викторовна, </a:t>
            </a:r>
          </a:p>
          <a:p>
            <a:pPr algn="r"/>
            <a:r>
              <a:rPr lang="ru-RU" sz="2800" b="1" dirty="0" smtClean="0">
                <a:solidFill>
                  <a:srgbClr val="660033"/>
                </a:solidFill>
              </a:rPr>
              <a:t>воспитатель МДОБУ «Детский сад № 32»</a:t>
            </a:r>
            <a:endParaRPr lang="ru-RU" sz="2800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4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21" y="3367087"/>
            <a:ext cx="3095721" cy="27013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82" y="235961"/>
            <a:ext cx="7691582" cy="55079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00946" y="5996817"/>
            <a:ext cx="74722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 Константин </a:t>
            </a:r>
            <a:r>
              <a:rPr lang="ru-RU" sz="2000" b="1" dirty="0" err="1" smtClean="0">
                <a:solidFill>
                  <a:srgbClr val="660033"/>
                </a:solidFill>
              </a:rPr>
              <a:t>Богаевский</a:t>
            </a:r>
            <a:r>
              <a:rPr lang="ru-RU" sz="2000" b="1" dirty="0">
                <a:solidFill>
                  <a:srgbClr val="660033"/>
                </a:solidFill>
              </a:rPr>
              <a:t> </a:t>
            </a:r>
            <a:r>
              <a:rPr lang="ru-RU" sz="2000" b="1" dirty="0" smtClean="0">
                <a:solidFill>
                  <a:srgbClr val="660033"/>
                </a:solidFill>
              </a:rPr>
              <a:t> «</a:t>
            </a:r>
            <a:r>
              <a:rPr lang="ru-RU" sz="2000" b="1" dirty="0" err="1" smtClean="0">
                <a:solidFill>
                  <a:srgbClr val="660033"/>
                </a:solidFill>
              </a:rPr>
              <a:t>Киммерия</a:t>
            </a:r>
            <a:r>
              <a:rPr lang="ru-RU" sz="2000" b="1" dirty="0" smtClean="0">
                <a:solidFill>
                  <a:srgbClr val="660033"/>
                </a:solidFill>
              </a:rPr>
              <a:t>», сангина</a:t>
            </a:r>
            <a:endParaRPr lang="ru-RU" sz="2000" b="1" dirty="0">
              <a:solidFill>
                <a:srgbClr val="660033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21" y="334096"/>
            <a:ext cx="3095721" cy="232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0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915" y="120073"/>
            <a:ext cx="4390431" cy="62607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553" y="194589"/>
            <a:ext cx="4496866" cy="618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783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236" y="249380"/>
            <a:ext cx="4399253" cy="62838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963" y="249142"/>
            <a:ext cx="4391128" cy="628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76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80" y="443347"/>
            <a:ext cx="2772295" cy="12746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672" y="188624"/>
            <a:ext cx="8353668" cy="5565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06" y="2248333"/>
            <a:ext cx="2436958" cy="370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81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58" y="193963"/>
            <a:ext cx="8678134" cy="633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39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45" y="221672"/>
            <a:ext cx="7251256" cy="52370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31769" y="5691970"/>
            <a:ext cx="3830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660066"/>
                </a:solidFill>
              </a:rPr>
              <a:t>Творческих успехов!</a:t>
            </a:r>
            <a:endParaRPr lang="ru-RU" sz="3200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46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73" y="205001"/>
            <a:ext cx="8118763" cy="54152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93258" y="5765862"/>
            <a:ext cx="6745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660066"/>
                </a:solidFill>
              </a:rPr>
              <a:t>«Что дает ребенку занятие рисованием?»</a:t>
            </a:r>
            <a:endParaRPr lang="ru-RU" sz="2800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7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59" y="184151"/>
            <a:ext cx="5927628" cy="35565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29241" y="1434458"/>
            <a:ext cx="52647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-Способствует снятию детских страхов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-Развивает уверенность в своих силах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-Развивает пространственное мышление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-Учит детей свободно выражать свой замысел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653" y="4038983"/>
            <a:ext cx="113291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-Учит детей работать с разнообразным материалом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-Развивает чувство композиции, ритма, колорита, </a:t>
            </a:r>
            <a:r>
              <a:rPr lang="ru-RU" sz="2400" b="1" dirty="0" err="1" smtClean="0">
                <a:solidFill>
                  <a:srgbClr val="002060"/>
                </a:solidFill>
              </a:rPr>
              <a:t>цветовосприятия</a:t>
            </a:r>
            <a:r>
              <a:rPr lang="ru-RU" sz="2400" b="1" dirty="0" smtClean="0">
                <a:solidFill>
                  <a:srgbClr val="002060"/>
                </a:solidFill>
              </a:rPr>
              <a:t>, объема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-Развивает мелкую моторику рук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-Развивает творческие способности, воображение и полет фантазии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-Во время работы дети получают эстетическое удовольствие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04587" y="184151"/>
            <a:ext cx="5200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33"/>
                </a:solidFill>
              </a:rPr>
              <a:t>«Что дает ребенку занятие рисованием?»</a:t>
            </a:r>
            <a:endParaRPr lang="ru-RU" sz="2800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8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581" y="2837731"/>
            <a:ext cx="6584653" cy="3704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91" y="212437"/>
            <a:ext cx="5266783" cy="35098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07" y="4115076"/>
            <a:ext cx="4027812" cy="22580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158" y="332511"/>
            <a:ext cx="4113991" cy="262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26" y="337127"/>
            <a:ext cx="5289357" cy="3967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20" y="3079751"/>
            <a:ext cx="5707047" cy="32102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167" y="337127"/>
            <a:ext cx="4495800" cy="2524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569" y="4498109"/>
            <a:ext cx="3453835" cy="202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3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82" y="408709"/>
            <a:ext cx="2352964" cy="23529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37298" y="5848988"/>
            <a:ext cx="68246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</a:t>
            </a:r>
            <a:r>
              <a:rPr lang="ru-RU" sz="2000" b="1" dirty="0" smtClean="0">
                <a:solidFill>
                  <a:srgbClr val="660033"/>
                </a:solidFill>
              </a:rPr>
              <a:t>Джоанн Бун-Томас  «Сельский пейзаж», уголь</a:t>
            </a:r>
            <a:endParaRPr lang="ru-RU" sz="2000" b="1" dirty="0">
              <a:solidFill>
                <a:srgbClr val="660033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244" y="314180"/>
            <a:ext cx="8350243" cy="51075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37" y="3187790"/>
            <a:ext cx="2861253" cy="286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0563" y="0"/>
            <a:ext cx="8913098" cy="647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63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655" y="400857"/>
            <a:ext cx="8534399" cy="624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02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344" y="393989"/>
            <a:ext cx="8428669" cy="612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6708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124</Words>
  <Application>Microsoft Office PowerPoint</Application>
  <PresentationFormat>Широкоэкранный</PresentationFormat>
  <Paragraphs>20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Мастер-класс для родителей "Как научить ребенка рисовать нетрадиционными материалами"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"Как научить ребенка рисовать нетрадиционными материалами"</dc:title>
  <dc:creator>Пользователь</dc:creator>
  <cp:lastModifiedBy>Пользователь</cp:lastModifiedBy>
  <cp:revision>11</cp:revision>
  <dcterms:created xsi:type="dcterms:W3CDTF">2022-11-16T06:52:43Z</dcterms:created>
  <dcterms:modified xsi:type="dcterms:W3CDTF">2022-11-16T09:33:38Z</dcterms:modified>
</cp:coreProperties>
</file>